
<file path=[Content_Types].xml><?xml version="1.0" encoding="utf-8"?>
<Types xmlns="http://schemas.openxmlformats.org/package/2006/content-types">
  <Default Extension="jfif" ContentType="image/j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4" r:id="rId2"/>
    <p:sldId id="275" r:id="rId3"/>
    <p:sldId id="276" r:id="rId4"/>
  </p:sldIdLst>
  <p:sldSz cx="6858000" cy="9144000" type="letter"/>
  <p:notesSz cx="7053263" cy="93091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5" d="100"/>
          <a:sy n="55" d="100"/>
        </p:scale>
        <p:origin x="220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D0DB6-E41F-4838-B666-4EA9DB3F62D2}" type="datetimeFigureOut">
              <a:rPr lang="es-MX" smtClean="0"/>
              <a:t>11/04/2023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907AB-7576-41B8-96AE-943B5D5E7E1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27919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D0DB6-E41F-4838-B666-4EA9DB3F62D2}" type="datetimeFigureOut">
              <a:rPr lang="es-MX" smtClean="0"/>
              <a:t>11/04/2023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907AB-7576-41B8-96AE-943B5D5E7E1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49880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D0DB6-E41F-4838-B666-4EA9DB3F62D2}" type="datetimeFigureOut">
              <a:rPr lang="es-MX" smtClean="0"/>
              <a:t>11/04/2023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907AB-7576-41B8-96AE-943B5D5E7E1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34045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D0DB6-E41F-4838-B666-4EA9DB3F62D2}" type="datetimeFigureOut">
              <a:rPr lang="es-MX" smtClean="0"/>
              <a:t>11/04/2023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907AB-7576-41B8-96AE-943B5D5E7E1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0754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D0DB6-E41F-4838-B666-4EA9DB3F62D2}" type="datetimeFigureOut">
              <a:rPr lang="es-MX" smtClean="0"/>
              <a:t>11/04/2023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907AB-7576-41B8-96AE-943B5D5E7E1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99519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D0DB6-E41F-4838-B666-4EA9DB3F62D2}" type="datetimeFigureOut">
              <a:rPr lang="es-MX" smtClean="0"/>
              <a:t>11/04/2023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907AB-7576-41B8-96AE-943B5D5E7E1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95988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D0DB6-E41F-4838-B666-4EA9DB3F62D2}" type="datetimeFigureOut">
              <a:rPr lang="es-MX" smtClean="0"/>
              <a:t>11/04/2023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907AB-7576-41B8-96AE-943B5D5E7E1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56408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D0DB6-E41F-4838-B666-4EA9DB3F62D2}" type="datetimeFigureOut">
              <a:rPr lang="es-MX" smtClean="0"/>
              <a:t>11/04/2023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907AB-7576-41B8-96AE-943B5D5E7E1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49694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D0DB6-E41F-4838-B666-4EA9DB3F62D2}" type="datetimeFigureOut">
              <a:rPr lang="es-MX" smtClean="0"/>
              <a:t>11/04/2023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907AB-7576-41B8-96AE-943B5D5E7E1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58429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D0DB6-E41F-4838-B666-4EA9DB3F62D2}" type="datetimeFigureOut">
              <a:rPr lang="es-MX" smtClean="0"/>
              <a:t>11/04/2023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907AB-7576-41B8-96AE-943B5D5E7E1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40952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D0DB6-E41F-4838-B666-4EA9DB3F62D2}" type="datetimeFigureOut">
              <a:rPr lang="es-MX" smtClean="0"/>
              <a:t>11/04/2023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907AB-7576-41B8-96AE-943B5D5E7E1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85894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D0DB6-E41F-4838-B666-4EA9DB3F62D2}" type="datetimeFigureOut">
              <a:rPr lang="es-MX" smtClean="0"/>
              <a:t>11/04/2023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E907AB-7576-41B8-96AE-943B5D5E7E1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4730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9279005"/>
              </p:ext>
            </p:extLst>
          </p:nvPr>
        </p:nvGraphicFramePr>
        <p:xfrm>
          <a:off x="311972" y="2987423"/>
          <a:ext cx="6142616" cy="131583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356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56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56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356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15838"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smtClean="0"/>
                        <a:t>07</a:t>
                      </a:r>
                      <a:r>
                        <a:rPr lang="es-MX" sz="1600" baseline="0" dirty="0" smtClean="0"/>
                        <a:t> febrero 2023</a:t>
                      </a:r>
                      <a:endParaRPr lang="es-MX" sz="16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 sz="16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smtClean="0"/>
                        <a:t>Ambiental</a:t>
                      </a:r>
                      <a:endParaRPr lang="es-MX" sz="16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smtClean="0"/>
                        <a:t>Gratuito</a:t>
                      </a:r>
                      <a:endParaRPr lang="es-MX" sz="16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Tabla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9131982"/>
              </p:ext>
            </p:extLst>
          </p:nvPr>
        </p:nvGraphicFramePr>
        <p:xfrm>
          <a:off x="311972" y="4944053"/>
          <a:ext cx="6142616" cy="11469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56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56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56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356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46988">
                <a:tc>
                  <a:txBody>
                    <a:bodyPr/>
                    <a:lstStyle/>
                    <a:p>
                      <a:pPr algn="ctr"/>
                      <a:r>
                        <a:rPr lang="es-MX" sz="1600" b="0" dirty="0" smtClean="0">
                          <a:solidFill>
                            <a:schemeClr val="tx1"/>
                          </a:solidFill>
                        </a:rPr>
                        <a:t>22 febrero</a:t>
                      </a:r>
                      <a:r>
                        <a:rPr lang="es-MX" sz="1600" b="0" baseline="0" dirty="0" smtClean="0">
                          <a:solidFill>
                            <a:schemeClr val="tx1"/>
                          </a:solidFill>
                        </a:rPr>
                        <a:t> 2023</a:t>
                      </a:r>
                      <a:endParaRPr lang="es-MX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0" dirty="0" smtClean="0">
                          <a:solidFill>
                            <a:schemeClr val="tx1"/>
                          </a:solidFill>
                        </a:rPr>
                        <a:t>Ambiental</a:t>
                      </a:r>
                      <a:endParaRPr lang="es-MX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0" dirty="0" smtClean="0">
                          <a:solidFill>
                            <a:schemeClr val="tx1"/>
                          </a:solidFill>
                        </a:rPr>
                        <a:t>Gratuito</a:t>
                      </a:r>
                      <a:endParaRPr lang="es-MX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" name="Tabla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3580387"/>
              </p:ext>
            </p:extLst>
          </p:nvPr>
        </p:nvGraphicFramePr>
        <p:xfrm>
          <a:off x="311972" y="6738991"/>
          <a:ext cx="6142616" cy="11187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56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56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56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356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18795">
                <a:tc>
                  <a:txBody>
                    <a:bodyPr/>
                    <a:lstStyle/>
                    <a:p>
                      <a:pPr algn="ctr"/>
                      <a:r>
                        <a:rPr lang="es-MX" sz="1600" b="0" dirty="0" smtClean="0">
                          <a:solidFill>
                            <a:schemeClr val="tx1"/>
                          </a:solidFill>
                        </a:rPr>
                        <a:t>26 febrero 2023</a:t>
                      </a:r>
                      <a:endParaRPr lang="es-MX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0" dirty="0" smtClean="0">
                          <a:solidFill>
                            <a:schemeClr val="tx1"/>
                          </a:solidFill>
                        </a:rPr>
                        <a:t>Ambiental</a:t>
                      </a:r>
                      <a:endParaRPr lang="es-MX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0" dirty="0" smtClean="0">
                          <a:solidFill>
                            <a:schemeClr val="tx1"/>
                          </a:solidFill>
                        </a:rPr>
                        <a:t>Gratuito</a:t>
                      </a:r>
                      <a:endParaRPr lang="es-MX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23" name="Grupo 22"/>
          <p:cNvGrpSpPr/>
          <p:nvPr/>
        </p:nvGrpSpPr>
        <p:grpSpPr>
          <a:xfrm>
            <a:off x="516365" y="408787"/>
            <a:ext cx="4001844" cy="742278"/>
            <a:chOff x="581863" y="290900"/>
            <a:chExt cx="4448793" cy="870585"/>
          </a:xfrm>
        </p:grpSpPr>
        <p:pic>
          <p:nvPicPr>
            <p:cNvPr id="24" name="0 Imagen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0071" y="290900"/>
              <a:ext cx="870585" cy="870585"/>
            </a:xfrm>
            <a:prstGeom prst="rect">
              <a:avLst/>
            </a:prstGeom>
          </p:spPr>
        </p:pic>
        <p:pic>
          <p:nvPicPr>
            <p:cNvPr id="25" name="Imagen 24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863" y="420440"/>
              <a:ext cx="3545840" cy="741045"/>
            </a:xfrm>
            <a:prstGeom prst="rect">
              <a:avLst/>
            </a:prstGeom>
          </p:spPr>
        </p:pic>
      </p:grpSp>
      <p:sp>
        <p:nvSpPr>
          <p:cNvPr id="2" name="Rectángulo 1"/>
          <p:cNvSpPr/>
          <p:nvPr/>
        </p:nvSpPr>
        <p:spPr>
          <a:xfrm>
            <a:off x="311971" y="2658255"/>
            <a:ext cx="6142617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</a:rPr>
              <a:t>Día mundial de los humedales</a:t>
            </a:r>
            <a:endParaRPr lang="es-ES" b="1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311971" y="4620849"/>
            <a:ext cx="6142617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</a:rPr>
              <a:t>Día para la protección de los osos</a:t>
            </a:r>
          </a:p>
        </p:txBody>
      </p:sp>
      <p:sp>
        <p:nvSpPr>
          <p:cNvPr id="26" name="Rectángulo 25"/>
          <p:cNvSpPr/>
          <p:nvPr/>
        </p:nvSpPr>
        <p:spPr>
          <a:xfrm>
            <a:off x="311971" y="6402027"/>
            <a:ext cx="6142617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dirty="0" smtClean="0"/>
              <a:t>Taller de composta </a:t>
            </a:r>
            <a:endParaRPr lang="es-ES" b="1" cap="none" spc="0" dirty="0">
              <a:ln w="0"/>
              <a:solidFill>
                <a:schemeClr val="tx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1824" y="3027587"/>
            <a:ext cx="1271239" cy="127123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6137" y="4943728"/>
            <a:ext cx="1117883" cy="111788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1824" y="6806529"/>
            <a:ext cx="1033541" cy="103354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58184" y="8588717"/>
            <a:ext cx="167866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050" dirty="0">
                <a:solidFill>
                  <a:srgbClr val="FF0000"/>
                </a:solidFill>
              </a:rPr>
              <a:t>5763</a:t>
            </a:r>
            <a:r>
              <a:rPr lang="es-MX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Visitantes en el mes.</a:t>
            </a:r>
            <a:endParaRPr lang="es-MX" sz="10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17" name="Tab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4609799"/>
              </p:ext>
            </p:extLst>
          </p:nvPr>
        </p:nvGraphicFramePr>
        <p:xfrm>
          <a:off x="258184" y="2122487"/>
          <a:ext cx="6422316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55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55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55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55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5845"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FECHA</a:t>
                      </a:r>
                      <a:endParaRPr lang="es-MX" sz="2400" dirty="0"/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EVENTO</a:t>
                      </a:r>
                      <a:endParaRPr lang="es-MX" sz="2400" dirty="0"/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TIPO</a:t>
                      </a:r>
                      <a:endParaRPr lang="es-MX" sz="2400" dirty="0"/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COSTO</a:t>
                      </a:r>
                      <a:endParaRPr lang="es-MX" sz="2400" dirty="0"/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9" name="Tabla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9592687"/>
              </p:ext>
            </p:extLst>
          </p:nvPr>
        </p:nvGraphicFramePr>
        <p:xfrm>
          <a:off x="0" y="1282374"/>
          <a:ext cx="6858000" cy="4944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94453">
                <a:tc>
                  <a:txBody>
                    <a:bodyPr/>
                    <a:lstStyle/>
                    <a:p>
                      <a:pPr algn="ctr"/>
                      <a:r>
                        <a:rPr lang="es-MX" sz="2400" dirty="0" smtClean="0">
                          <a:solidFill>
                            <a:schemeClr val="tx1"/>
                          </a:solidFill>
                        </a:rPr>
                        <a:t>CALENDARIO</a:t>
                      </a:r>
                      <a:r>
                        <a:rPr lang="es-MX" sz="2400" baseline="0" dirty="0" smtClean="0">
                          <a:solidFill>
                            <a:schemeClr val="tx1"/>
                          </a:solidFill>
                        </a:rPr>
                        <a:t> ACTIVIDADES </a:t>
                      </a:r>
                      <a:r>
                        <a:rPr lang="es-MX" sz="2400" baseline="0" dirty="0" smtClean="0">
                          <a:solidFill>
                            <a:schemeClr val="tx1"/>
                          </a:solidFill>
                        </a:rPr>
                        <a:t>FEBRERO </a:t>
                      </a:r>
                      <a:r>
                        <a:rPr lang="es-MX" sz="2400" baseline="0" dirty="0" smtClean="0">
                          <a:solidFill>
                            <a:schemeClr val="tx1"/>
                          </a:solidFill>
                        </a:rPr>
                        <a:t>2023</a:t>
                      </a:r>
                      <a:endParaRPr lang="es-MX" sz="2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49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8215428"/>
              </p:ext>
            </p:extLst>
          </p:nvPr>
        </p:nvGraphicFramePr>
        <p:xfrm>
          <a:off x="258184" y="2122487"/>
          <a:ext cx="6422316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55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55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55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55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5845"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FECHA</a:t>
                      </a:r>
                      <a:endParaRPr lang="es-MX" sz="2400" dirty="0"/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EVENTO</a:t>
                      </a:r>
                      <a:endParaRPr lang="es-MX" sz="2400" dirty="0"/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TIPO</a:t>
                      </a:r>
                      <a:endParaRPr lang="es-MX" sz="2400" dirty="0"/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COSTO</a:t>
                      </a:r>
                      <a:endParaRPr lang="es-MX" sz="2400" dirty="0"/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6720902"/>
              </p:ext>
            </p:extLst>
          </p:nvPr>
        </p:nvGraphicFramePr>
        <p:xfrm>
          <a:off x="226264" y="3006095"/>
          <a:ext cx="6422316" cy="1260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055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55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55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55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260000">
                <a:tc>
                  <a:txBody>
                    <a:bodyPr/>
                    <a:lstStyle/>
                    <a:p>
                      <a:r>
                        <a:rPr lang="es-MX" sz="1600" dirty="0" smtClean="0"/>
                        <a:t>06</a:t>
                      </a:r>
                      <a:r>
                        <a:rPr lang="es-MX" sz="1600" baseline="0" dirty="0" smtClean="0"/>
                        <a:t> </a:t>
                      </a:r>
                      <a:r>
                        <a:rPr lang="es-MX" sz="1600" dirty="0" smtClean="0"/>
                        <a:t>marzo 2023</a:t>
                      </a:r>
                      <a:endParaRPr lang="es-MX" sz="16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 sz="16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smtClean="0"/>
                        <a:t>Ambiental</a:t>
                      </a:r>
                      <a:endParaRPr lang="es-MX" sz="16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smtClean="0"/>
                        <a:t>Gratuito</a:t>
                      </a:r>
                      <a:endParaRPr lang="es-MX" sz="16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8327134"/>
              </p:ext>
            </p:extLst>
          </p:nvPr>
        </p:nvGraphicFramePr>
        <p:xfrm>
          <a:off x="226264" y="4997242"/>
          <a:ext cx="6422316" cy="12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55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55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55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55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260000">
                <a:tc>
                  <a:txBody>
                    <a:bodyPr/>
                    <a:lstStyle/>
                    <a:p>
                      <a:r>
                        <a:rPr lang="es-MX" sz="1600" b="0" dirty="0" smtClean="0">
                          <a:solidFill>
                            <a:schemeClr val="tx1"/>
                          </a:solidFill>
                        </a:rPr>
                        <a:t>16</a:t>
                      </a:r>
                      <a:r>
                        <a:rPr lang="es-MX" sz="16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s-MX" sz="1600" b="0" dirty="0" smtClean="0">
                          <a:solidFill>
                            <a:schemeClr val="tx1"/>
                          </a:solidFill>
                        </a:rPr>
                        <a:t>marzo 2023</a:t>
                      </a:r>
                      <a:endParaRPr lang="es-MX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0" dirty="0" smtClean="0">
                          <a:solidFill>
                            <a:schemeClr val="tx1"/>
                          </a:solidFill>
                        </a:rPr>
                        <a:t>Familiar</a:t>
                      </a:r>
                    </a:p>
                    <a:p>
                      <a:pPr algn="ctr"/>
                      <a:r>
                        <a:rPr lang="es-MX" sz="1600" b="0" dirty="0" smtClean="0">
                          <a:solidFill>
                            <a:schemeClr val="tx1"/>
                          </a:solidFill>
                        </a:rPr>
                        <a:t>Recreativo</a:t>
                      </a:r>
                      <a:endParaRPr lang="es-MX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0" dirty="0" smtClean="0">
                          <a:solidFill>
                            <a:schemeClr val="tx1"/>
                          </a:solidFill>
                        </a:rPr>
                        <a:t>Gratuito</a:t>
                      </a:r>
                      <a:endParaRPr lang="es-MX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1520029"/>
              </p:ext>
            </p:extLst>
          </p:nvPr>
        </p:nvGraphicFramePr>
        <p:xfrm>
          <a:off x="258184" y="7050440"/>
          <a:ext cx="6390395" cy="12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04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04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04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91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260000">
                <a:tc>
                  <a:txBody>
                    <a:bodyPr/>
                    <a:lstStyle/>
                    <a:p>
                      <a:r>
                        <a:rPr lang="es-MX" sz="1600" b="0" dirty="0" smtClean="0">
                          <a:solidFill>
                            <a:schemeClr val="tx1"/>
                          </a:solidFill>
                        </a:rPr>
                        <a:t>21 marzo 2023</a:t>
                      </a:r>
                      <a:endParaRPr lang="es-MX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0" dirty="0" smtClean="0">
                          <a:solidFill>
                            <a:schemeClr val="tx1"/>
                          </a:solidFill>
                        </a:rPr>
                        <a:t>Ambiental</a:t>
                      </a:r>
                      <a:endParaRPr lang="es-MX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0" dirty="0" smtClean="0">
                          <a:solidFill>
                            <a:schemeClr val="tx1"/>
                          </a:solidFill>
                        </a:rPr>
                        <a:t>Gratuito</a:t>
                      </a:r>
                      <a:endParaRPr lang="es-MX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13" name="Grupo 12"/>
          <p:cNvGrpSpPr/>
          <p:nvPr/>
        </p:nvGrpSpPr>
        <p:grpSpPr>
          <a:xfrm>
            <a:off x="516365" y="408787"/>
            <a:ext cx="4001844" cy="742278"/>
            <a:chOff x="581863" y="290900"/>
            <a:chExt cx="4448793" cy="870585"/>
          </a:xfrm>
        </p:grpSpPr>
        <p:pic>
          <p:nvPicPr>
            <p:cNvPr id="14" name="0 Imagen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0071" y="290900"/>
              <a:ext cx="870585" cy="870585"/>
            </a:xfrm>
            <a:prstGeom prst="rect">
              <a:avLst/>
            </a:prstGeom>
          </p:spPr>
        </p:pic>
        <p:pic>
          <p:nvPicPr>
            <p:cNvPr id="15" name="Imagen 14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863" y="420440"/>
              <a:ext cx="3545840" cy="741045"/>
            </a:xfrm>
            <a:prstGeom prst="rect">
              <a:avLst/>
            </a:prstGeom>
          </p:spPr>
        </p:pic>
      </p:grpSp>
      <p:sp>
        <p:nvSpPr>
          <p:cNvPr id="7" name="Rectángulo 6"/>
          <p:cNvSpPr/>
          <p:nvPr/>
        </p:nvSpPr>
        <p:spPr>
          <a:xfrm>
            <a:off x="258184" y="2682559"/>
            <a:ext cx="64223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 smtClean="0">
                <a:ea typeface="Times New Roman" panose="02020603050405020304" pitchFamily="18" charset="0"/>
              </a:rPr>
              <a:t>Recibimos la donación de árboles por parte de SMA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258185" y="4672589"/>
            <a:ext cx="64223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 smtClean="0">
                <a:ea typeface="Times New Roman" panose="02020603050405020304" pitchFamily="18" charset="0"/>
              </a:rPr>
              <a:t>Recibimos a la Asociación ATEAM </a:t>
            </a:r>
            <a:endParaRPr lang="es-MX" dirty="0"/>
          </a:p>
        </p:txBody>
      </p:sp>
      <p:sp>
        <p:nvSpPr>
          <p:cNvPr id="11" name="Rectángulo 10"/>
          <p:cNvSpPr/>
          <p:nvPr/>
        </p:nvSpPr>
        <p:spPr>
          <a:xfrm>
            <a:off x="194345" y="6480015"/>
            <a:ext cx="64861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 smtClean="0"/>
              <a:t>Recibimos al alcalde el Dr. Mario Alberto Dávila Delgado para plantar un árbol.</a:t>
            </a:r>
            <a:endParaRPr lang="es-MX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4382" y="3016721"/>
            <a:ext cx="928620" cy="123569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0945" y="5129663"/>
            <a:ext cx="1355493" cy="76246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3441" y="7066632"/>
            <a:ext cx="1282997" cy="1219098"/>
          </a:xfrm>
          <a:prstGeom prst="rect">
            <a:avLst/>
          </a:prstGeom>
        </p:spPr>
      </p:pic>
      <p:graphicFrame>
        <p:nvGraphicFramePr>
          <p:cNvPr id="17" name="Tab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3855594"/>
              </p:ext>
            </p:extLst>
          </p:nvPr>
        </p:nvGraphicFramePr>
        <p:xfrm>
          <a:off x="0" y="1282374"/>
          <a:ext cx="6858000" cy="4944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94453">
                <a:tc>
                  <a:txBody>
                    <a:bodyPr/>
                    <a:lstStyle/>
                    <a:p>
                      <a:pPr algn="ctr"/>
                      <a:r>
                        <a:rPr lang="es-MX" sz="2400" dirty="0" smtClean="0">
                          <a:solidFill>
                            <a:schemeClr val="tx1"/>
                          </a:solidFill>
                        </a:rPr>
                        <a:t>CALENDARIO</a:t>
                      </a:r>
                      <a:r>
                        <a:rPr lang="es-MX" sz="2400" baseline="0" dirty="0" smtClean="0">
                          <a:solidFill>
                            <a:schemeClr val="tx1"/>
                          </a:solidFill>
                        </a:rPr>
                        <a:t> ACTIVIDADES </a:t>
                      </a:r>
                      <a:r>
                        <a:rPr lang="es-MX" sz="2400" baseline="0" dirty="0" smtClean="0">
                          <a:solidFill>
                            <a:schemeClr val="tx1"/>
                          </a:solidFill>
                        </a:rPr>
                        <a:t>MARZO </a:t>
                      </a:r>
                      <a:r>
                        <a:rPr lang="es-MX" sz="2400" baseline="0" dirty="0" smtClean="0">
                          <a:solidFill>
                            <a:schemeClr val="tx1"/>
                          </a:solidFill>
                        </a:rPr>
                        <a:t>2023</a:t>
                      </a:r>
                      <a:endParaRPr lang="es-MX" sz="2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527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0649789"/>
              </p:ext>
            </p:extLst>
          </p:nvPr>
        </p:nvGraphicFramePr>
        <p:xfrm>
          <a:off x="258184" y="2997979"/>
          <a:ext cx="6422316" cy="1260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055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55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55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55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260000">
                <a:tc>
                  <a:txBody>
                    <a:bodyPr/>
                    <a:lstStyle/>
                    <a:p>
                      <a:r>
                        <a:rPr lang="es-MX" sz="1600" dirty="0" smtClean="0"/>
                        <a:t>22 marzo 2023</a:t>
                      </a:r>
                      <a:endParaRPr lang="es-MX" sz="16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 sz="18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MX" sz="1600" dirty="0" smtClean="0"/>
                        <a:t>Ambiental</a:t>
                      </a:r>
                      <a:endParaRPr lang="es-MX" sz="16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MX" sz="1600" dirty="0" smtClean="0"/>
                        <a:t>Gratuito</a:t>
                      </a:r>
                      <a:endParaRPr lang="es-MX" sz="16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2362182"/>
              </p:ext>
            </p:extLst>
          </p:nvPr>
        </p:nvGraphicFramePr>
        <p:xfrm>
          <a:off x="258184" y="5151861"/>
          <a:ext cx="6422316" cy="12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55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55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55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55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260000">
                <a:tc>
                  <a:txBody>
                    <a:bodyPr/>
                    <a:lstStyle/>
                    <a:p>
                      <a:r>
                        <a:rPr lang="es-MX" sz="1600" b="0" dirty="0" smtClean="0">
                          <a:solidFill>
                            <a:schemeClr val="tx1"/>
                          </a:solidFill>
                        </a:rPr>
                        <a:t>28 marzo 2023</a:t>
                      </a:r>
                      <a:endParaRPr lang="es-MX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MX" sz="1600" b="0" dirty="0" smtClean="0">
                          <a:solidFill>
                            <a:schemeClr val="tx1"/>
                          </a:solidFill>
                        </a:rPr>
                        <a:t>Recreativo</a:t>
                      </a:r>
                      <a:endParaRPr lang="es-MX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MX" sz="1600" b="0" dirty="0" smtClean="0">
                          <a:solidFill>
                            <a:schemeClr val="tx1"/>
                          </a:solidFill>
                        </a:rPr>
                        <a:t>Gratuito</a:t>
                      </a:r>
                      <a:endParaRPr lang="es-MX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22" name="Grupo 21"/>
          <p:cNvGrpSpPr/>
          <p:nvPr/>
        </p:nvGrpSpPr>
        <p:grpSpPr>
          <a:xfrm>
            <a:off x="494850" y="430302"/>
            <a:ext cx="4001844" cy="742278"/>
            <a:chOff x="581863" y="290900"/>
            <a:chExt cx="4448793" cy="870585"/>
          </a:xfrm>
        </p:grpSpPr>
        <p:pic>
          <p:nvPicPr>
            <p:cNvPr id="23" name="0 Imagen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0071" y="290900"/>
              <a:ext cx="870585" cy="870585"/>
            </a:xfrm>
            <a:prstGeom prst="rect">
              <a:avLst/>
            </a:prstGeom>
          </p:spPr>
        </p:pic>
        <p:pic>
          <p:nvPicPr>
            <p:cNvPr id="24" name="Imagen 23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863" y="420440"/>
              <a:ext cx="3545840" cy="741045"/>
            </a:xfrm>
            <a:prstGeom prst="rect">
              <a:avLst/>
            </a:prstGeom>
          </p:spPr>
        </p:pic>
      </p:grpSp>
      <p:sp>
        <p:nvSpPr>
          <p:cNvPr id="2" name="Rectángulo 1"/>
          <p:cNvSpPr/>
          <p:nvPr/>
        </p:nvSpPr>
        <p:spPr>
          <a:xfrm>
            <a:off x="311972" y="2681487"/>
            <a:ext cx="63685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 smtClean="0">
                <a:ea typeface="Times New Roman" panose="02020603050405020304" pitchFamily="18" charset="0"/>
              </a:rPr>
              <a:t>Taller de Hidroponía</a:t>
            </a:r>
            <a:endParaRPr lang="es-MX" dirty="0"/>
          </a:p>
        </p:txBody>
      </p:sp>
      <p:sp>
        <p:nvSpPr>
          <p:cNvPr id="3" name="Rectángulo 2"/>
          <p:cNvSpPr/>
          <p:nvPr/>
        </p:nvSpPr>
        <p:spPr>
          <a:xfrm>
            <a:off x="258184" y="4817549"/>
            <a:ext cx="64223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 smtClean="0">
                <a:ea typeface="Times New Roman" panose="02020603050405020304" pitchFamily="18" charset="0"/>
              </a:rPr>
              <a:t>Recibimos la visita del jardín de niños “Jean Piaget”</a:t>
            </a:r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5681" y="3050819"/>
            <a:ext cx="1097435" cy="109743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9477" y="5509390"/>
            <a:ext cx="1477108" cy="587298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224426" y="8699683"/>
            <a:ext cx="164339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050" dirty="0">
                <a:solidFill>
                  <a:srgbClr val="FF0000"/>
                </a:solidFill>
              </a:rPr>
              <a:t>8387 </a:t>
            </a:r>
            <a:r>
              <a:rPr lang="es-MX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Visitantes en el mes</a:t>
            </a:r>
          </a:p>
        </p:txBody>
      </p:sp>
      <p:graphicFrame>
        <p:nvGraphicFramePr>
          <p:cNvPr id="14" name="Tab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5855188"/>
              </p:ext>
            </p:extLst>
          </p:nvPr>
        </p:nvGraphicFramePr>
        <p:xfrm>
          <a:off x="258184" y="2122487"/>
          <a:ext cx="6422316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55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55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55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55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5845"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FECHA</a:t>
                      </a:r>
                      <a:endParaRPr lang="es-MX" sz="2400" dirty="0"/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EVENTO</a:t>
                      </a:r>
                      <a:endParaRPr lang="es-MX" sz="2400" dirty="0"/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TIPO</a:t>
                      </a:r>
                      <a:endParaRPr lang="es-MX" sz="2400" dirty="0"/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COSTO</a:t>
                      </a:r>
                      <a:endParaRPr lang="es-MX" sz="2400" dirty="0"/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5" name="CuadroTexto 14"/>
          <p:cNvSpPr txBox="1"/>
          <p:nvPr/>
        </p:nvSpPr>
        <p:spPr>
          <a:xfrm>
            <a:off x="3904090" y="8668906"/>
            <a:ext cx="28656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dirty="0" smtClean="0"/>
              <a:t>Elaboró: Rebeca Martínez Rodríguez, Auxiliar</a:t>
            </a:r>
          </a:p>
          <a:p>
            <a:r>
              <a:rPr lang="es-MX" sz="1100" dirty="0" smtClean="0"/>
              <a:t>Responsable </a:t>
            </a:r>
            <a:r>
              <a:rPr lang="es-MX" sz="1100" dirty="0" err="1" smtClean="0"/>
              <a:t>Ecoparque</a:t>
            </a:r>
            <a:r>
              <a:rPr lang="es-MX" sz="1100" dirty="0" smtClean="0"/>
              <a:t>: Hilda Rivera Cázares</a:t>
            </a:r>
          </a:p>
        </p:txBody>
      </p:sp>
    </p:spTree>
    <p:extLst>
      <p:ext uri="{BB962C8B-B14F-4D97-AF65-F5344CB8AC3E}">
        <p14:creationId xmlns:p14="http://schemas.microsoft.com/office/powerpoint/2010/main" val="54991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3704</TotalTime>
  <Words>143</Words>
  <Application>Microsoft Office PowerPoint</Application>
  <PresentationFormat>Carta (216 x 279 mm)</PresentationFormat>
  <Paragraphs>51</Paragraphs>
  <Slides>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Times New Roman</vt:lpstr>
      <vt:lpstr>Tema de Office</vt:lpstr>
      <vt:lpstr>Presentación de PowerPoint</vt:lpstr>
      <vt:lpstr>Presentación de PowerPoint</vt:lpstr>
      <vt:lpstr>Presentación de PowerPoint</vt:lpstr>
    </vt:vector>
  </TitlesOfParts>
  <Company>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Hilda</dc:creator>
  <cp:lastModifiedBy>Itzel</cp:lastModifiedBy>
  <cp:revision>24</cp:revision>
  <cp:lastPrinted>2022-10-05T17:54:04Z</cp:lastPrinted>
  <dcterms:created xsi:type="dcterms:W3CDTF">2022-07-07T18:40:40Z</dcterms:created>
  <dcterms:modified xsi:type="dcterms:W3CDTF">2023-04-11T20:37:10Z</dcterms:modified>
</cp:coreProperties>
</file>